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dcd2079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dcd2079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dcd2079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dcd2079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102975" y="102975"/>
            <a:ext cx="8938200" cy="49428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763229" y="694839"/>
            <a:ext cx="531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How-To:</a:t>
            </a:r>
            <a:endParaRPr sz="1600" b="1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913700" y="1039452"/>
            <a:ext cx="53166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dirty="0"/>
              <a:t>Select Frame (Slide #2 or #3)</a:t>
            </a:r>
            <a:endParaRPr dirty="0"/>
          </a:p>
          <a:p>
            <a:pPr marL="457200" indent="-317500">
              <a:buSzPts val="1400"/>
              <a:buFont typeface="Calibri"/>
              <a:buAutoNum type="arabicPeriod"/>
            </a:pPr>
            <a:r>
              <a:rPr lang="en-SG" dirty="0" smtClean="0"/>
              <a:t>Upload your image</a:t>
            </a:r>
            <a:endParaRPr lang="en-SG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GB" b="1" dirty="0" smtClean="0"/>
              <a:t>Right </a:t>
            </a:r>
            <a:r>
              <a:rPr lang="en-GB" b="1" dirty="0"/>
              <a:t>click</a:t>
            </a:r>
            <a:r>
              <a:rPr lang="en-GB" dirty="0"/>
              <a:t> on your new image and select </a:t>
            </a:r>
            <a:r>
              <a:rPr lang="en-GB" b="1" dirty="0">
                <a:solidFill>
                  <a:schemeClr val="accent4"/>
                </a:solidFill>
              </a:rPr>
              <a:t>“Send to Back”</a:t>
            </a:r>
            <a:endParaRPr b="1" dirty="0">
              <a:solidFill>
                <a:schemeClr val="accent4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b="1" dirty="0" smtClean="0">
                <a:solidFill>
                  <a:schemeClr val="tx1"/>
                </a:solidFill>
              </a:rPr>
              <a:t>Save</a:t>
            </a:r>
            <a:r>
              <a:rPr lang="en-GB" b="1" dirty="0" smtClean="0">
                <a:solidFill>
                  <a:schemeClr val="accent4"/>
                </a:solidFill>
              </a:rPr>
              <a:t> </a:t>
            </a:r>
            <a:r>
              <a:rPr lang="en-GB" dirty="0"/>
              <a:t>selected slide as Jpg or Png and crop to fit your </a:t>
            </a:r>
            <a:r>
              <a:rPr lang="en-GB" dirty="0" smtClean="0"/>
              <a:t>social media post.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2" y="2616471"/>
            <a:ext cx="2177615" cy="2177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9046" y="22933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SG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77520" y="24969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SG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54498" y="23315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SG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/>
          <a:stretch/>
        </p:blipFill>
        <p:spPr>
          <a:xfrm>
            <a:off x="2891900" y="2804762"/>
            <a:ext cx="2291847" cy="1911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424" y="2669507"/>
            <a:ext cx="2124580" cy="2124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695" y="119605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957" y="133815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</Words>
  <Application>Microsoft Office PowerPoint</Application>
  <PresentationFormat>On-screen Show (16:9)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Ting Mei See (IMH)</dc:creator>
  <cp:lastModifiedBy>Ting Mei See (IMH)</cp:lastModifiedBy>
  <cp:revision>4</cp:revision>
  <dcterms:modified xsi:type="dcterms:W3CDTF">2022-03-16T03:27:54Z</dcterms:modified>
</cp:coreProperties>
</file>