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65" r:id="rId2"/>
    <p:sldId id="266"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12"/>
    <p:restoredTop sz="94709"/>
  </p:normalViewPr>
  <p:slideViewPr>
    <p:cSldViewPr snapToGrid="0" snapToObjects="1">
      <p:cViewPr varScale="1">
        <p:scale>
          <a:sx n="105" d="100"/>
          <a:sy n="105" d="100"/>
        </p:scale>
        <p:origin x="164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e Wong | IACAPAP" userId="9289b8ee-e714-424c-8be2-be684853b128" providerId="ADAL" clId="{647557A6-C1F6-DE41-9C35-9DDC831336B3}"/>
    <pc:docChg chg="undo custSel addSld delSld modSld">
      <pc:chgData name="Sue Wong | IACAPAP" userId="9289b8ee-e714-424c-8be2-be684853b128" providerId="ADAL" clId="{647557A6-C1F6-DE41-9C35-9DDC831336B3}" dt="2024-02-29T01:49:28.464" v="52" actId="1076"/>
      <pc:docMkLst>
        <pc:docMk/>
      </pc:docMkLst>
      <pc:sldChg chg="del">
        <pc:chgData name="Sue Wong | IACAPAP" userId="9289b8ee-e714-424c-8be2-be684853b128" providerId="ADAL" clId="{647557A6-C1F6-DE41-9C35-9DDC831336B3}" dt="2024-02-29T01:47:02.126" v="0" actId="2696"/>
        <pc:sldMkLst>
          <pc:docMk/>
          <pc:sldMk cId="4254934068" sldId="264"/>
        </pc:sldMkLst>
      </pc:sldChg>
      <pc:sldChg chg="addSp delSp modSp add mod">
        <pc:chgData name="Sue Wong | IACAPAP" userId="9289b8ee-e714-424c-8be2-be684853b128" providerId="ADAL" clId="{647557A6-C1F6-DE41-9C35-9DDC831336B3}" dt="2024-02-29T01:49:28.464" v="52" actId="1076"/>
        <pc:sldMkLst>
          <pc:docMk/>
          <pc:sldMk cId="1914810698" sldId="266"/>
        </pc:sldMkLst>
        <pc:spChg chg="mod">
          <ac:chgData name="Sue Wong | IACAPAP" userId="9289b8ee-e714-424c-8be2-be684853b128" providerId="ADAL" clId="{647557A6-C1F6-DE41-9C35-9DDC831336B3}" dt="2024-02-29T01:48:49.912" v="49" actId="14100"/>
          <ac:spMkLst>
            <pc:docMk/>
            <pc:sldMk cId="1914810698" sldId="266"/>
            <ac:spMk id="2" creationId="{C1F17727-0F9F-704E-8FED-4B114E1DE12B}"/>
          </ac:spMkLst>
        </pc:spChg>
        <pc:spChg chg="del mod">
          <ac:chgData name="Sue Wong | IACAPAP" userId="9289b8ee-e714-424c-8be2-be684853b128" providerId="ADAL" clId="{647557A6-C1F6-DE41-9C35-9DDC831336B3}" dt="2024-02-29T01:48:03.288" v="11" actId="478"/>
          <ac:spMkLst>
            <pc:docMk/>
            <pc:sldMk cId="1914810698" sldId="266"/>
            <ac:spMk id="3" creationId="{5E350061-7666-8A4C-B224-8228C55121A6}"/>
          </ac:spMkLst>
        </pc:spChg>
        <pc:spChg chg="add del mod">
          <ac:chgData name="Sue Wong | IACAPAP" userId="9289b8ee-e714-424c-8be2-be684853b128" providerId="ADAL" clId="{647557A6-C1F6-DE41-9C35-9DDC831336B3}" dt="2024-02-29T01:49:26.944" v="51" actId="478"/>
          <ac:spMkLst>
            <pc:docMk/>
            <pc:sldMk cId="1914810698" sldId="266"/>
            <ac:spMk id="6" creationId="{F7679E0C-09A9-D532-E6B0-774205CADC22}"/>
          </ac:spMkLst>
        </pc:spChg>
        <pc:spChg chg="mod">
          <ac:chgData name="Sue Wong | IACAPAP" userId="9289b8ee-e714-424c-8be2-be684853b128" providerId="ADAL" clId="{647557A6-C1F6-DE41-9C35-9DDC831336B3}" dt="2024-02-29T01:48:41.821" v="47" actId="1076"/>
          <ac:spMkLst>
            <pc:docMk/>
            <pc:sldMk cId="1914810698" sldId="266"/>
            <ac:spMk id="8" creationId="{6D13279D-071C-1049-825C-135D18CC9D50}"/>
          </ac:spMkLst>
        </pc:spChg>
        <pc:spChg chg="mod">
          <ac:chgData name="Sue Wong | IACAPAP" userId="9289b8ee-e714-424c-8be2-be684853b128" providerId="ADAL" clId="{647557A6-C1F6-DE41-9C35-9DDC831336B3}" dt="2024-02-29T01:49:23.281" v="50" actId="1076"/>
          <ac:spMkLst>
            <pc:docMk/>
            <pc:sldMk cId="1914810698" sldId="266"/>
            <ac:spMk id="33" creationId="{A0759765-E1C9-D442-A8BB-34501025D0D0}"/>
          </ac:spMkLst>
        </pc:spChg>
        <pc:spChg chg="del">
          <ac:chgData name="Sue Wong | IACAPAP" userId="9289b8ee-e714-424c-8be2-be684853b128" providerId="ADAL" clId="{647557A6-C1F6-DE41-9C35-9DDC831336B3}" dt="2024-02-29T01:48:01.197" v="9" actId="478"/>
          <ac:spMkLst>
            <pc:docMk/>
            <pc:sldMk cId="1914810698" sldId="266"/>
            <ac:spMk id="35" creationId="{F269F7B6-93B4-A148-9A95-00C1415AFA4E}"/>
          </ac:spMkLst>
        </pc:spChg>
        <pc:spChg chg="del">
          <ac:chgData name="Sue Wong | IACAPAP" userId="9289b8ee-e714-424c-8be2-be684853b128" providerId="ADAL" clId="{647557A6-C1F6-DE41-9C35-9DDC831336B3}" dt="2024-02-29T01:48:00.095" v="8" actId="478"/>
          <ac:spMkLst>
            <pc:docMk/>
            <pc:sldMk cId="1914810698" sldId="266"/>
            <ac:spMk id="36" creationId="{B650367A-9612-E941-ADD5-851A4737F4E5}"/>
          </ac:spMkLst>
        </pc:spChg>
        <pc:spChg chg="del">
          <ac:chgData name="Sue Wong | IACAPAP" userId="9289b8ee-e714-424c-8be2-be684853b128" providerId="ADAL" clId="{647557A6-C1F6-DE41-9C35-9DDC831336B3}" dt="2024-02-29T01:47:58.858" v="7" actId="478"/>
          <ac:spMkLst>
            <pc:docMk/>
            <pc:sldMk cId="1914810698" sldId="266"/>
            <ac:spMk id="37" creationId="{7F0CDCAD-B912-8641-9486-7C164DF40962}"/>
          </ac:spMkLst>
        </pc:spChg>
        <pc:picChg chg="mod">
          <ac:chgData name="Sue Wong | IACAPAP" userId="9289b8ee-e714-424c-8be2-be684853b128" providerId="ADAL" clId="{647557A6-C1F6-DE41-9C35-9DDC831336B3}" dt="2024-02-29T01:49:28.464" v="52" actId="1076"/>
          <ac:picMkLst>
            <pc:docMk/>
            <pc:sldMk cId="1914810698" sldId="266"/>
            <ac:picMk id="4" creationId="{E88797DD-2B16-3230-F896-6657890D2DCB}"/>
          </ac:picMkLst>
        </pc:picChg>
      </pc:sldChg>
      <pc:sldChg chg="del">
        <pc:chgData name="Sue Wong | IACAPAP" userId="9289b8ee-e714-424c-8be2-be684853b128" providerId="ADAL" clId="{647557A6-C1F6-DE41-9C35-9DDC831336B3}" dt="2024-02-29T01:47:05.679" v="1" actId="2696"/>
        <pc:sldMkLst>
          <pc:docMk/>
          <pc:sldMk cId="2509773559" sldId="266"/>
        </pc:sldMkLst>
      </pc:sldChg>
      <pc:sldChg chg="del">
        <pc:chgData name="Sue Wong | IACAPAP" userId="9289b8ee-e714-424c-8be2-be684853b128" providerId="ADAL" clId="{647557A6-C1F6-DE41-9C35-9DDC831336B3}" dt="2024-02-29T01:47:09.210" v="4" actId="2696"/>
        <pc:sldMkLst>
          <pc:docMk/>
          <pc:sldMk cId="2761085044" sldId="267"/>
        </pc:sldMkLst>
      </pc:sldChg>
      <pc:sldChg chg="del">
        <pc:chgData name="Sue Wong | IACAPAP" userId="9289b8ee-e714-424c-8be2-be684853b128" providerId="ADAL" clId="{647557A6-C1F6-DE41-9C35-9DDC831336B3}" dt="2024-02-29T01:47:44.516" v="5" actId="2696"/>
        <pc:sldMkLst>
          <pc:docMk/>
          <pc:sldMk cId="944616112" sldId="268"/>
        </pc:sldMkLst>
      </pc:sldChg>
      <pc:sldChg chg="del">
        <pc:chgData name="Sue Wong | IACAPAP" userId="9289b8ee-e714-424c-8be2-be684853b128" providerId="ADAL" clId="{647557A6-C1F6-DE41-9C35-9DDC831336B3}" dt="2024-02-29T01:47:06.919" v="2" actId="2696"/>
        <pc:sldMkLst>
          <pc:docMk/>
          <pc:sldMk cId="3591088908" sldId="269"/>
        </pc:sldMkLst>
      </pc:sldChg>
      <pc:sldChg chg="del">
        <pc:chgData name="Sue Wong | IACAPAP" userId="9289b8ee-e714-424c-8be2-be684853b128" providerId="ADAL" clId="{647557A6-C1F6-DE41-9C35-9DDC831336B3}" dt="2024-02-29T01:47:07.989" v="3" actId="2696"/>
        <pc:sldMkLst>
          <pc:docMk/>
          <pc:sldMk cId="3482073272" sldId="27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697A7B27-37D2-C949-9091-FAB8B8B3D25E}" type="datetimeFigureOut">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A8123-D98A-E84C-91CB-E84997D90350}" type="slidenum">
              <a:rPr lang="en-GB" smtClean="0"/>
              <a:t>‹#›</a:t>
            </a:fld>
            <a:endParaRPr lang="en-GB"/>
          </a:p>
        </p:txBody>
      </p:sp>
    </p:spTree>
    <p:extLst>
      <p:ext uri="{BB962C8B-B14F-4D97-AF65-F5344CB8AC3E}">
        <p14:creationId xmlns:p14="http://schemas.microsoft.com/office/powerpoint/2010/main" val="2189184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97A7B27-37D2-C949-9091-FAB8B8B3D25E}" type="datetimeFigureOut">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A8123-D98A-E84C-91CB-E84997D90350}" type="slidenum">
              <a:rPr lang="en-GB" smtClean="0"/>
              <a:t>‹#›</a:t>
            </a:fld>
            <a:endParaRPr lang="en-GB"/>
          </a:p>
        </p:txBody>
      </p:sp>
    </p:spTree>
    <p:extLst>
      <p:ext uri="{BB962C8B-B14F-4D97-AF65-F5344CB8AC3E}">
        <p14:creationId xmlns:p14="http://schemas.microsoft.com/office/powerpoint/2010/main" val="3743959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97A7B27-37D2-C949-9091-FAB8B8B3D25E}" type="datetimeFigureOut">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A8123-D98A-E84C-91CB-E84997D90350}" type="slidenum">
              <a:rPr lang="en-GB" smtClean="0"/>
              <a:t>‹#›</a:t>
            </a:fld>
            <a:endParaRPr lang="en-GB"/>
          </a:p>
        </p:txBody>
      </p:sp>
    </p:spTree>
    <p:extLst>
      <p:ext uri="{BB962C8B-B14F-4D97-AF65-F5344CB8AC3E}">
        <p14:creationId xmlns:p14="http://schemas.microsoft.com/office/powerpoint/2010/main" val="2438720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97A7B27-37D2-C949-9091-FAB8B8B3D25E}" type="datetimeFigureOut">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A8123-D98A-E84C-91CB-E84997D90350}" type="slidenum">
              <a:rPr lang="en-GB" smtClean="0"/>
              <a:t>‹#›</a:t>
            </a:fld>
            <a:endParaRPr lang="en-GB"/>
          </a:p>
        </p:txBody>
      </p:sp>
    </p:spTree>
    <p:extLst>
      <p:ext uri="{BB962C8B-B14F-4D97-AF65-F5344CB8AC3E}">
        <p14:creationId xmlns:p14="http://schemas.microsoft.com/office/powerpoint/2010/main" val="2822792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97A7B27-37D2-C949-9091-FAB8B8B3D25E}" type="datetimeFigureOut">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A8123-D98A-E84C-91CB-E84997D90350}" type="slidenum">
              <a:rPr lang="en-GB" smtClean="0"/>
              <a:t>‹#›</a:t>
            </a:fld>
            <a:endParaRPr lang="en-GB"/>
          </a:p>
        </p:txBody>
      </p:sp>
    </p:spTree>
    <p:extLst>
      <p:ext uri="{BB962C8B-B14F-4D97-AF65-F5344CB8AC3E}">
        <p14:creationId xmlns:p14="http://schemas.microsoft.com/office/powerpoint/2010/main" val="2803877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97A7B27-37D2-C949-9091-FAB8B8B3D25E}" type="datetimeFigureOut">
              <a:rPr lang="en-GB" smtClean="0"/>
              <a:t>29/02/2024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4A8123-D98A-E84C-91CB-E84997D90350}" type="slidenum">
              <a:rPr lang="en-GB" smtClean="0"/>
              <a:t>‹#›</a:t>
            </a:fld>
            <a:endParaRPr lang="en-GB"/>
          </a:p>
        </p:txBody>
      </p:sp>
    </p:spTree>
    <p:extLst>
      <p:ext uri="{BB962C8B-B14F-4D97-AF65-F5344CB8AC3E}">
        <p14:creationId xmlns:p14="http://schemas.microsoft.com/office/powerpoint/2010/main" val="3229570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97A7B27-37D2-C949-9091-FAB8B8B3D25E}" type="datetimeFigureOut">
              <a:rPr lang="en-GB" smtClean="0"/>
              <a:t>29/02/2024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4A8123-D98A-E84C-91CB-E84997D90350}" type="slidenum">
              <a:rPr lang="en-GB" smtClean="0"/>
              <a:t>‹#›</a:t>
            </a:fld>
            <a:endParaRPr lang="en-GB"/>
          </a:p>
        </p:txBody>
      </p:sp>
    </p:spTree>
    <p:extLst>
      <p:ext uri="{BB962C8B-B14F-4D97-AF65-F5344CB8AC3E}">
        <p14:creationId xmlns:p14="http://schemas.microsoft.com/office/powerpoint/2010/main" val="676530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97A7B27-37D2-C949-9091-FAB8B8B3D25E}" type="datetimeFigureOut">
              <a:rPr lang="en-GB" smtClean="0"/>
              <a:t>29/02/2024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4A8123-D98A-E84C-91CB-E84997D90350}" type="slidenum">
              <a:rPr lang="en-GB" smtClean="0"/>
              <a:t>‹#›</a:t>
            </a:fld>
            <a:endParaRPr lang="en-GB"/>
          </a:p>
        </p:txBody>
      </p:sp>
    </p:spTree>
    <p:extLst>
      <p:ext uri="{BB962C8B-B14F-4D97-AF65-F5344CB8AC3E}">
        <p14:creationId xmlns:p14="http://schemas.microsoft.com/office/powerpoint/2010/main" val="1645209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7A7B27-37D2-C949-9091-FAB8B8B3D25E}" type="datetimeFigureOut">
              <a:rPr lang="en-GB" smtClean="0"/>
              <a:t>29/02/2024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4A8123-D98A-E84C-91CB-E84997D90350}" type="slidenum">
              <a:rPr lang="en-GB" smtClean="0"/>
              <a:t>‹#›</a:t>
            </a:fld>
            <a:endParaRPr lang="en-GB"/>
          </a:p>
        </p:txBody>
      </p:sp>
    </p:spTree>
    <p:extLst>
      <p:ext uri="{BB962C8B-B14F-4D97-AF65-F5344CB8AC3E}">
        <p14:creationId xmlns:p14="http://schemas.microsoft.com/office/powerpoint/2010/main" val="162195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697A7B27-37D2-C949-9091-FAB8B8B3D25E}" type="datetimeFigureOut">
              <a:rPr lang="en-GB" smtClean="0"/>
              <a:t>29/02/2024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4A8123-D98A-E84C-91CB-E84997D90350}" type="slidenum">
              <a:rPr lang="en-GB" smtClean="0"/>
              <a:t>‹#›</a:t>
            </a:fld>
            <a:endParaRPr lang="en-GB"/>
          </a:p>
        </p:txBody>
      </p:sp>
    </p:spTree>
    <p:extLst>
      <p:ext uri="{BB962C8B-B14F-4D97-AF65-F5344CB8AC3E}">
        <p14:creationId xmlns:p14="http://schemas.microsoft.com/office/powerpoint/2010/main" val="154511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697A7B27-37D2-C949-9091-FAB8B8B3D25E}" type="datetimeFigureOut">
              <a:rPr lang="en-GB" smtClean="0"/>
              <a:t>29/02/2024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4A8123-D98A-E84C-91CB-E84997D90350}" type="slidenum">
              <a:rPr lang="en-GB" smtClean="0"/>
              <a:t>‹#›</a:t>
            </a:fld>
            <a:endParaRPr lang="en-GB"/>
          </a:p>
        </p:txBody>
      </p:sp>
    </p:spTree>
    <p:extLst>
      <p:ext uri="{BB962C8B-B14F-4D97-AF65-F5344CB8AC3E}">
        <p14:creationId xmlns:p14="http://schemas.microsoft.com/office/powerpoint/2010/main" val="3315471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7A7B27-37D2-C949-9091-FAB8B8B3D25E}" type="datetimeFigureOut">
              <a:rPr lang="en-GB" smtClean="0"/>
              <a:t>29/02/2024</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A8123-D98A-E84C-91CB-E84997D90350}" type="slidenum">
              <a:rPr lang="en-GB" smtClean="0"/>
              <a:t>‹#›</a:t>
            </a:fld>
            <a:endParaRPr lang="en-GB"/>
          </a:p>
        </p:txBody>
      </p:sp>
    </p:spTree>
    <p:extLst>
      <p:ext uri="{BB962C8B-B14F-4D97-AF65-F5344CB8AC3E}">
        <p14:creationId xmlns:p14="http://schemas.microsoft.com/office/powerpoint/2010/main" val="2757046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B650367A-9612-E941-ADD5-851A4737F4E5}"/>
              </a:ext>
            </a:extLst>
          </p:cNvPr>
          <p:cNvSpPr/>
          <p:nvPr/>
        </p:nvSpPr>
        <p:spPr>
          <a:xfrm>
            <a:off x="173765" y="3993092"/>
            <a:ext cx="9573550" cy="2848209"/>
          </a:xfrm>
          <a:prstGeom prst="rect">
            <a:avLst/>
          </a:prstGeom>
          <a:solidFill>
            <a:schemeClr val="bg1">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dirty="0">
              <a:solidFill>
                <a:schemeClr val="bg1"/>
              </a:solidFill>
            </a:endParaRPr>
          </a:p>
        </p:txBody>
      </p:sp>
      <p:sp>
        <p:nvSpPr>
          <p:cNvPr id="37" name="Rectangle 36">
            <a:extLst>
              <a:ext uri="{FF2B5EF4-FFF2-40B4-BE49-F238E27FC236}">
                <a16:creationId xmlns:a16="http://schemas.microsoft.com/office/drawing/2014/main" id="{7F0CDCAD-B912-8641-9486-7C164DF40962}"/>
              </a:ext>
            </a:extLst>
          </p:cNvPr>
          <p:cNvSpPr/>
          <p:nvPr/>
        </p:nvSpPr>
        <p:spPr>
          <a:xfrm>
            <a:off x="173765" y="3847427"/>
            <a:ext cx="9573550" cy="2799684"/>
          </a:xfrm>
          <a:prstGeom prst="rect">
            <a:avLst/>
          </a:prstGeom>
          <a:solidFill>
            <a:schemeClr val="bg2">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dirty="0">
              <a:solidFill>
                <a:schemeClr val="bg1"/>
              </a:solidFill>
              <a:latin typeface="Avenir Next" panose="020B0503020202020204" pitchFamily="34" charset="0"/>
            </a:endParaRPr>
          </a:p>
        </p:txBody>
      </p:sp>
      <p:sp>
        <p:nvSpPr>
          <p:cNvPr id="8" name="Rectangle 7">
            <a:extLst>
              <a:ext uri="{FF2B5EF4-FFF2-40B4-BE49-F238E27FC236}">
                <a16:creationId xmlns:a16="http://schemas.microsoft.com/office/drawing/2014/main" id="{6D13279D-071C-1049-825C-135D18CC9D50}"/>
              </a:ext>
            </a:extLst>
          </p:cNvPr>
          <p:cNvSpPr/>
          <p:nvPr/>
        </p:nvSpPr>
        <p:spPr>
          <a:xfrm>
            <a:off x="504930" y="239655"/>
            <a:ext cx="8911221" cy="1227935"/>
          </a:xfrm>
          <a:prstGeom prst="rect">
            <a:avLst/>
          </a:prstGeom>
          <a:solidFill>
            <a:schemeClr val="tx1">
              <a:lumMod val="85000"/>
              <a:lumOff val="1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a:solidFill>
                <a:schemeClr val="bg1"/>
              </a:solidFill>
            </a:endParaRPr>
          </a:p>
        </p:txBody>
      </p:sp>
      <p:sp>
        <p:nvSpPr>
          <p:cNvPr id="2" name="Title 1">
            <a:extLst>
              <a:ext uri="{FF2B5EF4-FFF2-40B4-BE49-F238E27FC236}">
                <a16:creationId xmlns:a16="http://schemas.microsoft.com/office/drawing/2014/main" id="{C1F17727-0F9F-704E-8FED-4B114E1DE12B}"/>
              </a:ext>
            </a:extLst>
          </p:cNvPr>
          <p:cNvSpPr>
            <a:spLocks noGrp="1"/>
          </p:cNvSpPr>
          <p:nvPr>
            <p:ph type="title"/>
          </p:nvPr>
        </p:nvSpPr>
        <p:spPr>
          <a:xfrm>
            <a:off x="643030" y="690282"/>
            <a:ext cx="8619937" cy="846652"/>
          </a:xfrm>
        </p:spPr>
        <p:txBody>
          <a:bodyPr vert="horz" lIns="132080" tIns="66040" rIns="132080" bIns="66040" rtlCol="0" anchor="ctr">
            <a:noAutofit/>
          </a:bodyPr>
          <a:lstStyle/>
          <a:p>
            <a:pPr algn="ctr"/>
            <a:r>
              <a:rPr lang="en-US" sz="2889" dirty="0">
                <a:ln w="0"/>
                <a:solidFill>
                  <a:schemeClr val="bg1"/>
                </a:solidFill>
                <a:effectLst>
                  <a:outerShdw blurRad="38100" dist="25400" dir="5400000" algn="ctr" rotWithShape="0">
                    <a:srgbClr val="6E747A">
                      <a:alpha val="43000"/>
                    </a:srgbClr>
                  </a:outerShdw>
                </a:effectLst>
                <a:latin typeface="DIN Condensed" pitchFamily="2" charset="0"/>
              </a:rPr>
              <a:t>World Infant, Child and Adolescent Mental Health Day (WICAMHD)</a:t>
            </a:r>
            <a:br>
              <a:rPr lang="en-US" sz="1300" dirty="0">
                <a:ln w="0"/>
                <a:solidFill>
                  <a:schemeClr val="bg1"/>
                </a:solidFill>
                <a:effectLst>
                  <a:outerShdw blurRad="38100" dist="25400" dir="5400000" algn="ctr" rotWithShape="0">
                    <a:srgbClr val="6E747A">
                      <a:alpha val="43000"/>
                    </a:srgbClr>
                  </a:outerShdw>
                </a:effectLst>
                <a:latin typeface="Avenir Next Medium" panose="020B0503020202020204" pitchFamily="34" charset="0"/>
              </a:rPr>
            </a:br>
            <a:br>
              <a:rPr lang="en-US" sz="1300" dirty="0">
                <a:ln w="0"/>
                <a:solidFill>
                  <a:schemeClr val="bg1"/>
                </a:solidFill>
                <a:effectLst>
                  <a:outerShdw blurRad="38100" dist="25400" dir="5400000" algn="ctr" rotWithShape="0">
                    <a:srgbClr val="6E747A">
                      <a:alpha val="43000"/>
                    </a:srgbClr>
                  </a:outerShdw>
                </a:effectLst>
                <a:latin typeface="Avenir Next Medium" panose="020B0503020202020204" pitchFamily="34" charset="0"/>
              </a:rPr>
            </a:br>
            <a:endParaRPr lang="en-US" sz="1300" dirty="0">
              <a:ln w="0"/>
              <a:solidFill>
                <a:schemeClr val="bg1"/>
              </a:solidFill>
              <a:effectLst>
                <a:outerShdw blurRad="38100" dist="25400" dir="5400000" algn="ctr" rotWithShape="0">
                  <a:srgbClr val="6E747A">
                    <a:alpha val="43000"/>
                  </a:srgbClr>
                </a:outerShdw>
              </a:effectLst>
              <a:latin typeface="Avenir Next Medium" panose="020B0503020202020204" pitchFamily="34" charset="0"/>
            </a:endParaRPr>
          </a:p>
        </p:txBody>
      </p:sp>
      <p:sp>
        <p:nvSpPr>
          <p:cNvPr id="3" name="Text Placeholder 2">
            <a:extLst>
              <a:ext uri="{FF2B5EF4-FFF2-40B4-BE49-F238E27FC236}">
                <a16:creationId xmlns:a16="http://schemas.microsoft.com/office/drawing/2014/main" id="{5E350061-7666-8A4C-B224-8228C55121A6}"/>
              </a:ext>
            </a:extLst>
          </p:cNvPr>
          <p:cNvSpPr>
            <a:spLocks noGrp="1"/>
          </p:cNvSpPr>
          <p:nvPr>
            <p:ph type="body" sz="half" idx="2"/>
          </p:nvPr>
        </p:nvSpPr>
        <p:spPr>
          <a:xfrm>
            <a:off x="455961" y="4688460"/>
            <a:ext cx="9009157" cy="2104316"/>
          </a:xfrm>
        </p:spPr>
        <p:txBody>
          <a:bodyPr vert="horz" lIns="132080" tIns="66040" rIns="132080" bIns="66040" rtlCol="0" anchor="t">
            <a:normAutofit/>
          </a:bodyPr>
          <a:lstStyle/>
          <a:p>
            <a:pPr algn="just">
              <a:lnSpc>
                <a:spcPct val="114000"/>
              </a:lnSpc>
            </a:pPr>
            <a:r>
              <a:rPr kumimoji="0" lang="en-US"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The logo is the following which represents the child in its various developmental phases against the backdrop of the world in which the young person is developing.  The hand drawn picture represents how children need to grow in a supportive benevolent environment. The hearts in each person represents the need for love and compassion as they grow.  The logo is titled “Mind the Heart for the World” and is drawn by Daniel Fung and Wesley Tay.</a:t>
            </a:r>
            <a:endParaRPr lang="en-US" dirty="0">
              <a:latin typeface="Open Sans" panose="020B0606030504020204" pitchFamily="34" charset="0"/>
              <a:ea typeface="Open Sans" panose="020B0606030504020204" pitchFamily="34" charset="0"/>
              <a:cs typeface="Open Sans" panose="020B0606030504020204" pitchFamily="34" charset="0"/>
            </a:endParaRPr>
          </a:p>
        </p:txBody>
      </p:sp>
      <p:sp>
        <p:nvSpPr>
          <p:cNvPr id="33" name="Rectangle 32">
            <a:extLst>
              <a:ext uri="{FF2B5EF4-FFF2-40B4-BE49-F238E27FC236}">
                <a16:creationId xmlns:a16="http://schemas.microsoft.com/office/drawing/2014/main" id="{A0759765-E1C9-D442-A8BB-34501025D0D0}"/>
              </a:ext>
            </a:extLst>
          </p:cNvPr>
          <p:cNvSpPr/>
          <p:nvPr/>
        </p:nvSpPr>
        <p:spPr>
          <a:xfrm>
            <a:off x="363318" y="234334"/>
            <a:ext cx="9194444" cy="1220789"/>
          </a:xfrm>
          <a:prstGeom prst="rect">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dirty="0">
              <a:solidFill>
                <a:schemeClr val="bg1"/>
              </a:solidFill>
              <a:latin typeface="Avenir Next" panose="020B0503020202020204" pitchFamily="34" charset="0"/>
            </a:endParaRPr>
          </a:p>
        </p:txBody>
      </p:sp>
      <p:sp>
        <p:nvSpPr>
          <p:cNvPr id="34" name="Rectangle 33">
            <a:extLst>
              <a:ext uri="{FF2B5EF4-FFF2-40B4-BE49-F238E27FC236}">
                <a16:creationId xmlns:a16="http://schemas.microsoft.com/office/drawing/2014/main" id="{53F2B5DB-6B4C-F94A-BA96-9F4A7F6DE495}"/>
              </a:ext>
            </a:extLst>
          </p:cNvPr>
          <p:cNvSpPr/>
          <p:nvPr/>
        </p:nvSpPr>
        <p:spPr>
          <a:xfrm>
            <a:off x="173765" y="361603"/>
            <a:ext cx="1346413" cy="22330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a:p>
        </p:txBody>
      </p:sp>
      <p:sp>
        <p:nvSpPr>
          <p:cNvPr id="35" name="Rectangle 34">
            <a:extLst>
              <a:ext uri="{FF2B5EF4-FFF2-40B4-BE49-F238E27FC236}">
                <a16:creationId xmlns:a16="http://schemas.microsoft.com/office/drawing/2014/main" id="{F269F7B6-93B4-A148-9A95-00C1415AFA4E}"/>
              </a:ext>
            </a:extLst>
          </p:cNvPr>
          <p:cNvSpPr/>
          <p:nvPr/>
        </p:nvSpPr>
        <p:spPr>
          <a:xfrm>
            <a:off x="-274624" y="4054664"/>
            <a:ext cx="1346413" cy="22330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a:p>
        </p:txBody>
      </p:sp>
      <p:pic>
        <p:nvPicPr>
          <p:cNvPr id="4" name="Picture 3" descr="A picture containing diagram&#10;&#10;Description automatically generated">
            <a:extLst>
              <a:ext uri="{FF2B5EF4-FFF2-40B4-BE49-F238E27FC236}">
                <a16:creationId xmlns:a16="http://schemas.microsoft.com/office/drawing/2014/main" id="{E88797DD-2B16-3230-F896-6657890D2DC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6904" b="17486"/>
          <a:stretch/>
        </p:blipFill>
        <p:spPr bwMode="auto">
          <a:xfrm>
            <a:off x="3464826" y="1661300"/>
            <a:ext cx="2976343" cy="2799684"/>
          </a:xfrm>
          <a:prstGeom prst="rect">
            <a:avLst/>
          </a:prstGeom>
          <a:extLst>
            <a:ext uri="{53640926-AAD7-44D8-BBD7-CCE9431645EC}">
              <a14:shadowObscured xmlns:a14="http://schemas.microsoft.com/office/drawing/2010/main"/>
            </a:ext>
          </a:extLst>
        </p:spPr>
      </p:pic>
    </p:spTree>
    <p:extLst>
      <p:ext uri="{BB962C8B-B14F-4D97-AF65-F5344CB8AC3E}">
        <p14:creationId xmlns:p14="http://schemas.microsoft.com/office/powerpoint/2010/main" val="41134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13279D-071C-1049-825C-135D18CC9D50}"/>
              </a:ext>
            </a:extLst>
          </p:cNvPr>
          <p:cNvSpPr/>
          <p:nvPr/>
        </p:nvSpPr>
        <p:spPr>
          <a:xfrm>
            <a:off x="504930" y="239655"/>
            <a:ext cx="8911221" cy="1227935"/>
          </a:xfrm>
          <a:prstGeom prst="rect">
            <a:avLst/>
          </a:prstGeom>
          <a:solidFill>
            <a:schemeClr val="tx1">
              <a:lumMod val="85000"/>
              <a:lumOff val="1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a:solidFill>
                <a:schemeClr val="bg1"/>
              </a:solidFill>
            </a:endParaRPr>
          </a:p>
        </p:txBody>
      </p:sp>
      <p:sp>
        <p:nvSpPr>
          <p:cNvPr id="2" name="Title 1">
            <a:extLst>
              <a:ext uri="{FF2B5EF4-FFF2-40B4-BE49-F238E27FC236}">
                <a16:creationId xmlns:a16="http://schemas.microsoft.com/office/drawing/2014/main" id="{C1F17727-0F9F-704E-8FED-4B114E1DE12B}"/>
              </a:ext>
            </a:extLst>
          </p:cNvPr>
          <p:cNvSpPr>
            <a:spLocks noGrp="1"/>
          </p:cNvSpPr>
          <p:nvPr>
            <p:ph type="title"/>
          </p:nvPr>
        </p:nvSpPr>
        <p:spPr>
          <a:xfrm>
            <a:off x="655223" y="446442"/>
            <a:ext cx="8574122" cy="846652"/>
          </a:xfrm>
        </p:spPr>
        <p:txBody>
          <a:bodyPr vert="horz" lIns="132080" tIns="66040" rIns="132080" bIns="66040" rtlCol="0" anchor="ctr">
            <a:noAutofit/>
          </a:bodyPr>
          <a:lstStyle/>
          <a:p>
            <a:pPr algn="ctr"/>
            <a:r>
              <a:rPr lang="en-US" sz="2889" dirty="0">
                <a:ln w="0"/>
                <a:solidFill>
                  <a:schemeClr val="bg1"/>
                </a:solidFill>
                <a:effectLst>
                  <a:outerShdw blurRad="38100" dist="25400" dir="5400000" algn="ctr" rotWithShape="0">
                    <a:srgbClr val="6E747A">
                      <a:alpha val="43000"/>
                    </a:srgbClr>
                  </a:outerShdw>
                </a:effectLst>
                <a:latin typeface="DIN Condensed" pitchFamily="2" charset="0"/>
              </a:rPr>
              <a:t>WICAMHD Logo</a:t>
            </a:r>
            <a:endParaRPr lang="en-US" sz="1300" dirty="0">
              <a:ln w="0"/>
              <a:solidFill>
                <a:schemeClr val="bg1"/>
              </a:solidFill>
              <a:effectLst>
                <a:outerShdw blurRad="38100" dist="25400" dir="5400000" algn="ctr" rotWithShape="0">
                  <a:srgbClr val="6E747A">
                    <a:alpha val="43000"/>
                  </a:srgbClr>
                </a:outerShdw>
              </a:effectLst>
              <a:latin typeface="Avenir Next Medium" panose="020B0503020202020204" pitchFamily="34" charset="0"/>
            </a:endParaRPr>
          </a:p>
        </p:txBody>
      </p:sp>
      <p:sp>
        <p:nvSpPr>
          <p:cNvPr id="33" name="Rectangle 32">
            <a:extLst>
              <a:ext uri="{FF2B5EF4-FFF2-40B4-BE49-F238E27FC236}">
                <a16:creationId xmlns:a16="http://schemas.microsoft.com/office/drawing/2014/main" id="{A0759765-E1C9-D442-A8BB-34501025D0D0}"/>
              </a:ext>
            </a:extLst>
          </p:cNvPr>
          <p:cNvSpPr/>
          <p:nvPr/>
        </p:nvSpPr>
        <p:spPr>
          <a:xfrm>
            <a:off x="387702" y="209950"/>
            <a:ext cx="9194444" cy="1220789"/>
          </a:xfrm>
          <a:prstGeom prst="rect">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dirty="0">
              <a:solidFill>
                <a:schemeClr val="bg1"/>
              </a:solidFill>
              <a:latin typeface="Avenir Next" panose="020B0503020202020204" pitchFamily="34" charset="0"/>
            </a:endParaRPr>
          </a:p>
        </p:txBody>
      </p:sp>
      <p:sp>
        <p:nvSpPr>
          <p:cNvPr id="34" name="Rectangle 33">
            <a:extLst>
              <a:ext uri="{FF2B5EF4-FFF2-40B4-BE49-F238E27FC236}">
                <a16:creationId xmlns:a16="http://schemas.microsoft.com/office/drawing/2014/main" id="{53F2B5DB-6B4C-F94A-BA96-9F4A7F6DE495}"/>
              </a:ext>
            </a:extLst>
          </p:cNvPr>
          <p:cNvSpPr/>
          <p:nvPr/>
        </p:nvSpPr>
        <p:spPr>
          <a:xfrm>
            <a:off x="173765" y="361603"/>
            <a:ext cx="1346413" cy="22330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a:p>
        </p:txBody>
      </p:sp>
      <p:pic>
        <p:nvPicPr>
          <p:cNvPr id="4" name="Picture 3" descr="A picture containing diagram&#10;&#10;Description automatically generated">
            <a:extLst>
              <a:ext uri="{FF2B5EF4-FFF2-40B4-BE49-F238E27FC236}">
                <a16:creationId xmlns:a16="http://schemas.microsoft.com/office/drawing/2014/main" id="{E88797DD-2B16-3230-F896-6657890D2DC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6904" b="17486"/>
          <a:stretch/>
        </p:blipFill>
        <p:spPr bwMode="auto">
          <a:xfrm>
            <a:off x="2355354" y="1551572"/>
            <a:ext cx="4984230" cy="4688394"/>
          </a:xfrm>
          <a:prstGeom prst="rect">
            <a:avLst/>
          </a:prstGeom>
          <a:extLst>
            <a:ext uri="{53640926-AAD7-44D8-BBD7-CCE9431645EC}">
              <a14:shadowObscured xmlns:a14="http://schemas.microsoft.com/office/drawing/2010/main"/>
            </a:ext>
          </a:extLst>
        </p:spPr>
      </p:pic>
    </p:spTree>
    <p:extLst>
      <p:ext uri="{BB962C8B-B14F-4D97-AF65-F5344CB8AC3E}">
        <p14:creationId xmlns:p14="http://schemas.microsoft.com/office/powerpoint/2010/main" val="19148106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103</TotalTime>
  <Words>98</Words>
  <Application>Microsoft Macintosh PowerPoint</Application>
  <PresentationFormat>A4 Paper (210x297 mm)</PresentationFormat>
  <Paragraphs>3</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Avenir Next</vt:lpstr>
      <vt:lpstr>Avenir Next Medium</vt:lpstr>
      <vt:lpstr>Calibri</vt:lpstr>
      <vt:lpstr>Calibri Light</vt:lpstr>
      <vt:lpstr>DIN Condensed</vt:lpstr>
      <vt:lpstr>Open Sans</vt:lpstr>
      <vt:lpstr>Office Theme</vt:lpstr>
      <vt:lpstr>World Infant, Child and Adolescent Mental Health Day (WICAMHD)  </vt:lpstr>
      <vt:lpstr>WICAMHD Logo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Promotion of World Infant, Child and Adolescent Mental Health Day (WICAMHD)  </dc:title>
  <dc:creator>Sue Wong</dc:creator>
  <cp:lastModifiedBy>Sue Wong | IACAPAP</cp:lastModifiedBy>
  <cp:revision>9</cp:revision>
  <dcterms:created xsi:type="dcterms:W3CDTF">2022-03-28T13:01:58Z</dcterms:created>
  <dcterms:modified xsi:type="dcterms:W3CDTF">2024-02-29T01:49:31Z</dcterms:modified>
</cp:coreProperties>
</file>