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62" r:id="rId2"/>
    <p:sldId id="269" r:id="rId3"/>
    <p:sldId id="271" r:id="rId4"/>
    <p:sldId id="272" r:id="rId5"/>
  </p:sldIdLst>
  <p:sldSz cx="7200900" cy="5400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8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3D6131-15D4-9444-938A-3292FD7A1C41}" v="1" dt="2025-02-06T14:32:13.2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16" autoAdjust="0"/>
    <p:restoredTop sz="94362" autoAdjust="0"/>
  </p:normalViewPr>
  <p:slideViewPr>
    <p:cSldViewPr snapToGrid="0">
      <p:cViewPr varScale="1">
        <p:scale>
          <a:sx n="134" d="100"/>
          <a:sy n="134" d="100"/>
        </p:scale>
        <p:origin x="4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e Wong | IACAPAP" userId="9289b8ee-e714-424c-8be2-be684853b128" providerId="ADAL" clId="{D33D6131-15D4-9444-938A-3292FD7A1C41}"/>
    <pc:docChg chg="custSel modSld">
      <pc:chgData name="Sue Wong | IACAPAP" userId="9289b8ee-e714-424c-8be2-be684853b128" providerId="ADAL" clId="{D33D6131-15D4-9444-938A-3292FD7A1C41}" dt="2025-02-06T14:32:17.113" v="12" actId="404"/>
      <pc:docMkLst>
        <pc:docMk/>
      </pc:docMkLst>
      <pc:sldChg chg="modSp mod">
        <pc:chgData name="Sue Wong | IACAPAP" userId="9289b8ee-e714-424c-8be2-be684853b128" providerId="ADAL" clId="{D33D6131-15D4-9444-938A-3292FD7A1C41}" dt="2025-02-06T14:32:17.113" v="12" actId="404"/>
        <pc:sldMkLst>
          <pc:docMk/>
          <pc:sldMk cId="3943172637" sldId="269"/>
        </pc:sldMkLst>
        <pc:spChg chg="mod">
          <ac:chgData name="Sue Wong | IACAPAP" userId="9289b8ee-e714-424c-8be2-be684853b128" providerId="ADAL" clId="{D33D6131-15D4-9444-938A-3292FD7A1C41}" dt="2025-02-06T14:32:17.113" v="12" actId="404"/>
          <ac:spMkLst>
            <pc:docMk/>
            <pc:sldMk cId="3943172637" sldId="269"/>
            <ac:spMk id="22" creationId="{7FA0B8E8-2C1D-FA78-B376-09C03C4A2A8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5AA70-87F7-4CE7-B328-00BF2828B1D1}" type="datetimeFigureOut">
              <a:rPr lang="en-SG" smtClean="0"/>
              <a:t>6/2/25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00EBE-76AD-406C-A69A-E48E211E698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13319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18465" rtl="0" eaLnBrk="1" latinLnBrk="0" hangingPunct="1">
      <a:defRPr sz="680" kern="1200">
        <a:solidFill>
          <a:schemeClr val="tx1"/>
        </a:solidFill>
        <a:latin typeface="+mn-lt"/>
        <a:ea typeface="+mn-ea"/>
        <a:cs typeface="+mn-cs"/>
      </a:defRPr>
    </a:lvl1pPr>
    <a:lvl2pPr marL="259232" algn="l" defTabSz="518465" rtl="0" eaLnBrk="1" latinLnBrk="0" hangingPunct="1">
      <a:defRPr sz="680" kern="1200">
        <a:solidFill>
          <a:schemeClr val="tx1"/>
        </a:solidFill>
        <a:latin typeface="+mn-lt"/>
        <a:ea typeface="+mn-ea"/>
        <a:cs typeface="+mn-cs"/>
      </a:defRPr>
    </a:lvl2pPr>
    <a:lvl3pPr marL="518465" algn="l" defTabSz="518465" rtl="0" eaLnBrk="1" latinLnBrk="0" hangingPunct="1">
      <a:defRPr sz="680" kern="1200">
        <a:solidFill>
          <a:schemeClr val="tx1"/>
        </a:solidFill>
        <a:latin typeface="+mn-lt"/>
        <a:ea typeface="+mn-ea"/>
        <a:cs typeface="+mn-cs"/>
      </a:defRPr>
    </a:lvl3pPr>
    <a:lvl4pPr marL="777697" algn="l" defTabSz="518465" rtl="0" eaLnBrk="1" latinLnBrk="0" hangingPunct="1">
      <a:defRPr sz="680" kern="1200">
        <a:solidFill>
          <a:schemeClr val="tx1"/>
        </a:solidFill>
        <a:latin typeface="+mn-lt"/>
        <a:ea typeface="+mn-ea"/>
        <a:cs typeface="+mn-cs"/>
      </a:defRPr>
    </a:lvl4pPr>
    <a:lvl5pPr marL="1036930" algn="l" defTabSz="518465" rtl="0" eaLnBrk="1" latinLnBrk="0" hangingPunct="1">
      <a:defRPr sz="680" kern="1200">
        <a:solidFill>
          <a:schemeClr val="tx1"/>
        </a:solidFill>
        <a:latin typeface="+mn-lt"/>
        <a:ea typeface="+mn-ea"/>
        <a:cs typeface="+mn-cs"/>
      </a:defRPr>
    </a:lvl5pPr>
    <a:lvl6pPr marL="1296162" algn="l" defTabSz="518465" rtl="0" eaLnBrk="1" latinLnBrk="0" hangingPunct="1">
      <a:defRPr sz="680" kern="1200">
        <a:solidFill>
          <a:schemeClr val="tx1"/>
        </a:solidFill>
        <a:latin typeface="+mn-lt"/>
        <a:ea typeface="+mn-ea"/>
        <a:cs typeface="+mn-cs"/>
      </a:defRPr>
    </a:lvl6pPr>
    <a:lvl7pPr marL="1555394" algn="l" defTabSz="518465" rtl="0" eaLnBrk="1" latinLnBrk="0" hangingPunct="1">
      <a:defRPr sz="680" kern="1200">
        <a:solidFill>
          <a:schemeClr val="tx1"/>
        </a:solidFill>
        <a:latin typeface="+mn-lt"/>
        <a:ea typeface="+mn-ea"/>
        <a:cs typeface="+mn-cs"/>
      </a:defRPr>
    </a:lvl7pPr>
    <a:lvl8pPr marL="1814627" algn="l" defTabSz="518465" rtl="0" eaLnBrk="1" latinLnBrk="0" hangingPunct="1">
      <a:defRPr sz="680" kern="1200">
        <a:solidFill>
          <a:schemeClr val="tx1"/>
        </a:solidFill>
        <a:latin typeface="+mn-lt"/>
        <a:ea typeface="+mn-ea"/>
        <a:cs typeface="+mn-cs"/>
      </a:defRPr>
    </a:lvl8pPr>
    <a:lvl9pPr marL="2073859" algn="l" defTabSz="518465" rtl="0" eaLnBrk="1" latinLnBrk="0" hangingPunct="1">
      <a:defRPr sz="6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/>
              <a:t>Insert </a:t>
            </a:r>
            <a:r>
              <a:rPr lang="en-US" dirty="0" err="1"/>
              <a:t>organisation</a:t>
            </a:r>
            <a:r>
              <a:rPr lang="en-US" dirty="0"/>
              <a:t> logo on top left-hand corner</a:t>
            </a:r>
          </a:p>
          <a:p>
            <a:pPr marL="228600" indent="-228600">
              <a:buAutoNum type="arabicParenR"/>
            </a:pPr>
            <a:r>
              <a:rPr lang="en-US" dirty="0"/>
              <a:t>Insert text in yellow box</a:t>
            </a:r>
          </a:p>
          <a:p>
            <a:pPr marL="228600" indent="-228600">
              <a:buAutoNum type="arabicParenR"/>
            </a:pPr>
            <a:r>
              <a:rPr lang="en-US" dirty="0"/>
              <a:t>Adjust width of box or font size to desired look and feel </a:t>
            </a:r>
          </a:p>
          <a:p>
            <a:pPr marL="228600" indent="-228600">
              <a:buAutoNum type="arabicParenR"/>
            </a:pPr>
            <a:r>
              <a:rPr lang="en-US" dirty="0"/>
              <a:t>Shift the yellow box with the text and WICAMHD liner to achieve desired look and feel </a:t>
            </a:r>
          </a:p>
          <a:p>
            <a:pPr marL="228600" indent="-228600">
              <a:buAutoNum type="arabicParenR"/>
            </a:pPr>
            <a:r>
              <a:rPr lang="en-US" dirty="0"/>
              <a:t>Shift the two fine lines (design element) accordingly (refer to sample posts – Slide 10 – 13)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A00EBE-76AD-406C-A69A-E48E211E6981}" type="slidenum">
              <a:rPr lang="en-SG" smtClean="0"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12887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142B3-DC13-E387-8EBD-3FB19CCB0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286E50-5DD4-93DA-EA2A-44254AE444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28CF48-8DB6-5EE6-1F53-51A1B70337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/>
              <a:t>Insert </a:t>
            </a:r>
            <a:r>
              <a:rPr lang="en-US" dirty="0" err="1"/>
              <a:t>organisation</a:t>
            </a:r>
            <a:r>
              <a:rPr lang="en-US" dirty="0"/>
              <a:t> logo on top left-hand corner</a:t>
            </a:r>
          </a:p>
          <a:p>
            <a:pPr marL="228600" indent="-228600">
              <a:buAutoNum type="arabicParenR"/>
            </a:pPr>
            <a:r>
              <a:rPr lang="en-US" dirty="0"/>
              <a:t>Insert text in yellow box</a:t>
            </a:r>
          </a:p>
          <a:p>
            <a:pPr marL="228600" indent="-228600">
              <a:buAutoNum type="arabicParenR"/>
            </a:pPr>
            <a:r>
              <a:rPr lang="en-US" dirty="0"/>
              <a:t>Adjust width of box or font size to desired look and feel </a:t>
            </a:r>
          </a:p>
          <a:p>
            <a:pPr marL="228600" indent="-228600">
              <a:buAutoNum type="arabicParenR"/>
            </a:pPr>
            <a:r>
              <a:rPr lang="en-US" dirty="0"/>
              <a:t>Shift the yellow box with the text and WICAMHD liner to achieve desired look and feel </a:t>
            </a:r>
          </a:p>
          <a:p>
            <a:pPr marL="228600" indent="-228600">
              <a:buAutoNum type="arabicParenR"/>
            </a:pPr>
            <a:r>
              <a:rPr lang="en-US" dirty="0"/>
              <a:t>Shift the two fine lines (design element) accordingly (refer to sample posts – Slide 10 – 13)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8BEE8-7F62-C92C-6705-1FFFD2A30C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A00EBE-76AD-406C-A69A-E48E211E6981}" type="slidenum">
              <a:rPr lang="en-SG" smtClean="0"/>
              <a:t>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36653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22E3D-C1E4-7700-2304-CD999EC40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781739-BE03-17D2-332A-E1335C36D1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31D7B1-C131-1922-FD9A-1E2EC48DFE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/>
              <a:t>Insert </a:t>
            </a:r>
            <a:r>
              <a:rPr lang="en-US" dirty="0" err="1"/>
              <a:t>organisation</a:t>
            </a:r>
            <a:r>
              <a:rPr lang="en-US" dirty="0"/>
              <a:t> logo on top left-hand corner</a:t>
            </a:r>
          </a:p>
          <a:p>
            <a:pPr marL="228600" indent="-228600">
              <a:buAutoNum type="arabicParenR"/>
            </a:pPr>
            <a:r>
              <a:rPr lang="en-US" dirty="0"/>
              <a:t>Insert text in yellow box</a:t>
            </a:r>
          </a:p>
          <a:p>
            <a:pPr marL="228600" indent="-228600">
              <a:buAutoNum type="arabicParenR"/>
            </a:pPr>
            <a:r>
              <a:rPr lang="en-US" dirty="0"/>
              <a:t>Adjust width of box or font size to desired look and feel </a:t>
            </a:r>
          </a:p>
          <a:p>
            <a:pPr marL="228600" indent="-228600">
              <a:buAutoNum type="arabicParenR"/>
            </a:pPr>
            <a:r>
              <a:rPr lang="en-US" dirty="0"/>
              <a:t>Shift the yellow box with the text and WICAMHD liner to achieve desired look and feel </a:t>
            </a:r>
          </a:p>
          <a:p>
            <a:pPr marL="228600" indent="-228600">
              <a:buAutoNum type="arabicParenR"/>
            </a:pPr>
            <a:r>
              <a:rPr lang="en-US" dirty="0"/>
              <a:t>Shift the two fine lines (design element) accordingly (refer to sample posts – Slide 10 – 13)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2E6A68-8D75-AA64-01AB-B67148A021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A00EBE-76AD-406C-A69A-E48E211E6981}" type="slidenum">
              <a:rPr lang="en-SG" smtClean="0"/>
              <a:t>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10508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68" y="883861"/>
            <a:ext cx="6120765" cy="1880235"/>
          </a:xfrm>
        </p:spPr>
        <p:txBody>
          <a:bodyPr anchor="b"/>
          <a:lstStyle>
            <a:lvl1pPr algn="ctr">
              <a:defRPr sz="472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2836605"/>
            <a:ext cx="5400675" cy="1303913"/>
          </a:xfrm>
        </p:spPr>
        <p:txBody>
          <a:bodyPr/>
          <a:lstStyle>
            <a:lvl1pPr marL="0" indent="0" algn="ctr">
              <a:buNone/>
              <a:defRPr sz="1890"/>
            </a:lvl1pPr>
            <a:lvl2pPr marL="360045" indent="0" algn="ctr">
              <a:buNone/>
              <a:defRPr sz="1575"/>
            </a:lvl2pPr>
            <a:lvl3pPr marL="720090" indent="0" algn="ctr">
              <a:buNone/>
              <a:defRPr sz="1418"/>
            </a:lvl3pPr>
            <a:lvl4pPr marL="1080135" indent="0" algn="ctr">
              <a:buNone/>
              <a:defRPr sz="1260"/>
            </a:lvl4pPr>
            <a:lvl5pPr marL="1440180" indent="0" algn="ctr">
              <a:buNone/>
              <a:defRPr sz="1260"/>
            </a:lvl5pPr>
            <a:lvl6pPr marL="1800225" indent="0" algn="ctr">
              <a:buNone/>
              <a:defRPr sz="1260"/>
            </a:lvl6pPr>
            <a:lvl7pPr marL="2160270" indent="0" algn="ctr">
              <a:buNone/>
              <a:defRPr sz="1260"/>
            </a:lvl7pPr>
            <a:lvl8pPr marL="2520315" indent="0" algn="ctr">
              <a:buNone/>
              <a:defRPr sz="1260"/>
            </a:lvl8pPr>
            <a:lvl9pPr marL="2880360" indent="0" algn="ctr">
              <a:buNone/>
              <a:defRPr sz="126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EBDB-CD14-4A9F-BA13-BE548B95349C}" type="datetimeFigureOut">
              <a:rPr lang="en-SG" smtClean="0"/>
              <a:t>6/2/25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742C-D8F7-4153-A127-BC69D2EA9CA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55591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EBDB-CD14-4A9F-BA13-BE548B95349C}" type="datetimeFigureOut">
              <a:rPr lang="en-SG" smtClean="0"/>
              <a:t>6/2/25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742C-D8F7-4153-A127-BC69D2EA9CA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80999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3144" y="287536"/>
            <a:ext cx="1552694" cy="4576822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062" y="287536"/>
            <a:ext cx="4568071" cy="4576822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EBDB-CD14-4A9F-BA13-BE548B95349C}" type="datetimeFigureOut">
              <a:rPr lang="en-SG" smtClean="0"/>
              <a:t>6/2/25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742C-D8F7-4153-A127-BC69D2EA9CA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86378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EBDB-CD14-4A9F-BA13-BE548B95349C}" type="datetimeFigureOut">
              <a:rPr lang="en-SG" smtClean="0"/>
              <a:t>6/2/25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742C-D8F7-4153-A127-BC69D2EA9CA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69461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312" y="1346420"/>
            <a:ext cx="6210776" cy="2246530"/>
          </a:xfrm>
        </p:spPr>
        <p:txBody>
          <a:bodyPr anchor="b"/>
          <a:lstStyle>
            <a:lvl1pPr>
              <a:defRPr sz="472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312" y="3614203"/>
            <a:ext cx="6210776" cy="1181397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6004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EBDB-CD14-4A9F-BA13-BE548B95349C}" type="datetimeFigureOut">
              <a:rPr lang="en-SG" smtClean="0"/>
              <a:t>6/2/25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742C-D8F7-4153-A127-BC69D2EA9CA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6147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062" y="1437680"/>
            <a:ext cx="3060383" cy="342667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5455" y="1437680"/>
            <a:ext cx="3060383" cy="342667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EBDB-CD14-4A9F-BA13-BE548B95349C}" type="datetimeFigureOut">
              <a:rPr lang="en-SG" smtClean="0"/>
              <a:t>6/2/25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742C-D8F7-4153-A127-BC69D2EA9CA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74959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000" y="287537"/>
            <a:ext cx="6210776" cy="104388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000" y="1323916"/>
            <a:ext cx="3046318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000" y="1972747"/>
            <a:ext cx="3046318" cy="29016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5456" y="1323916"/>
            <a:ext cx="3061320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5456" y="1972747"/>
            <a:ext cx="3061320" cy="29016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EBDB-CD14-4A9F-BA13-BE548B95349C}" type="datetimeFigureOut">
              <a:rPr lang="en-SG" smtClean="0"/>
              <a:t>6/2/25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742C-D8F7-4153-A127-BC69D2EA9CA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10760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EBDB-CD14-4A9F-BA13-BE548B95349C}" type="datetimeFigureOut">
              <a:rPr lang="en-SG" smtClean="0"/>
              <a:t>6/2/25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742C-D8F7-4153-A127-BC69D2EA9CA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74063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EBDB-CD14-4A9F-BA13-BE548B95349C}" type="datetimeFigureOut">
              <a:rPr lang="en-SG" smtClean="0"/>
              <a:t>6/2/25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742C-D8F7-4153-A127-BC69D2EA9CA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37981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000" y="360045"/>
            <a:ext cx="2322478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1320" y="777598"/>
            <a:ext cx="3645456" cy="3837980"/>
          </a:xfrm>
        </p:spPr>
        <p:txBody>
          <a:bodyPr/>
          <a:lstStyle>
            <a:lvl1pPr>
              <a:defRPr sz="2520"/>
            </a:lvl1pPr>
            <a:lvl2pPr>
              <a:defRPr sz="2205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6000" y="1620202"/>
            <a:ext cx="2322478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EBDB-CD14-4A9F-BA13-BE548B95349C}" type="datetimeFigureOut">
              <a:rPr lang="en-SG" smtClean="0"/>
              <a:t>6/2/25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742C-D8F7-4153-A127-BC69D2EA9CA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75640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000" y="360045"/>
            <a:ext cx="2322478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1320" y="777598"/>
            <a:ext cx="3645456" cy="3837980"/>
          </a:xfrm>
        </p:spPr>
        <p:txBody>
          <a:bodyPr anchor="t"/>
          <a:lstStyle>
            <a:lvl1pPr marL="0" indent="0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6000" y="1620202"/>
            <a:ext cx="2322478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EBDB-CD14-4A9F-BA13-BE548B95349C}" type="datetimeFigureOut">
              <a:rPr lang="en-SG" smtClean="0"/>
              <a:t>6/2/25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742C-D8F7-4153-A127-BC69D2EA9CA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00538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062" y="287537"/>
            <a:ext cx="6210776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062" y="1437680"/>
            <a:ext cx="6210776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062" y="5005627"/>
            <a:ext cx="1620203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9EBDB-CD14-4A9F-BA13-BE548B95349C}" type="datetimeFigureOut">
              <a:rPr lang="en-SG" smtClean="0"/>
              <a:t>6/2/25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5298" y="5005627"/>
            <a:ext cx="2430304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5635" y="5005627"/>
            <a:ext cx="1620203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6742C-D8F7-4153-A127-BC69D2EA9CA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37278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20090" rtl="0" eaLnBrk="1" latinLnBrk="0" hangingPunct="1">
        <a:lnSpc>
          <a:spcPct val="90000"/>
        </a:lnSpc>
        <a:spcBef>
          <a:spcPct val="0"/>
        </a:spcBef>
        <a:buNone/>
        <a:defRPr sz="34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23" indent="-180023" algn="l" defTabSz="720090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1pPr>
      <a:lvl2pPr marL="54006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6015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62020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98024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9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33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38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va.com/design/DAGbyV93yYI/mA7hfvqPbl8KDIp7tTBxYQ/view?utm_content=DAGbyV93yYI&amp;utm_campaign=designshare&amp;utm_medium=link&amp;utm_source=publishsharelink&amp;mode=previe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EB4D1-5A72-9243-EFF0-39620C20E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5163" y="1431986"/>
            <a:ext cx="4590574" cy="2691994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 for  National Associations 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(Editable template)</a:t>
            </a:r>
            <a:endParaRPr lang="en-SG" sz="48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194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5F611C6-6A4F-DAF1-1D48-F3080A598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4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09C15BE-647F-743E-593F-157AF08DE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5609" y="1482290"/>
            <a:ext cx="7200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78D141-992D-04FB-6E0B-4001AA45B603}"/>
              </a:ext>
            </a:extLst>
          </p:cNvPr>
          <p:cNvSpPr/>
          <p:nvPr/>
        </p:nvSpPr>
        <p:spPr>
          <a:xfrm>
            <a:off x="0" y="200025"/>
            <a:ext cx="7200900" cy="744355"/>
          </a:xfrm>
          <a:prstGeom prst="rect">
            <a:avLst/>
          </a:prstGeom>
          <a:solidFill>
            <a:schemeClr val="tx1">
              <a:alpha val="86209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D6E1CE-5FDC-A5C7-78C8-63D424044167}"/>
              </a:ext>
            </a:extLst>
          </p:cNvPr>
          <p:cNvSpPr/>
          <p:nvPr/>
        </p:nvSpPr>
        <p:spPr>
          <a:xfrm>
            <a:off x="-78154" y="-106262"/>
            <a:ext cx="664308" cy="434508"/>
          </a:xfrm>
          <a:prstGeom prst="rect">
            <a:avLst/>
          </a:prstGeom>
          <a:solidFill>
            <a:srgbClr val="FAD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0F35B7-C16A-C58C-6A91-77FB8E708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062" y="44970"/>
            <a:ext cx="6210776" cy="1043881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Template for National Association</a:t>
            </a:r>
          </a:p>
        </p:txBody>
      </p:sp>
      <p:sp>
        <p:nvSpPr>
          <p:cNvPr id="22" name="Vertical Text Placeholder 2">
            <a:extLst>
              <a:ext uri="{FF2B5EF4-FFF2-40B4-BE49-F238E27FC236}">
                <a16:creationId xmlns:a16="http://schemas.microsoft.com/office/drawing/2014/main" id="{7FA0B8E8-2C1D-FA78-B376-09C03C4A2A86}"/>
              </a:ext>
            </a:extLst>
          </p:cNvPr>
          <p:cNvSpPr txBox="1">
            <a:spLocks/>
          </p:cNvSpPr>
          <p:nvPr/>
        </p:nvSpPr>
        <p:spPr>
          <a:xfrm>
            <a:off x="495062" y="1437680"/>
            <a:ext cx="3229213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023" indent="-180023" algn="l" defTabSz="720090" rtl="0" eaLnBrk="1" latinLnBrk="0" hangingPunct="1">
              <a:lnSpc>
                <a:spcPct val="90000"/>
              </a:lnSpc>
              <a:spcBef>
                <a:spcPts val="788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68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113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158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203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80248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40293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00338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60383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400" dirty="0">
                <a:latin typeface="Avenir Next" panose="020B0503020202020204" pitchFamily="34" charset="0"/>
              </a:rPr>
              <a:t>To add contents, pictures and association logos to the template design.</a:t>
            </a:r>
          </a:p>
          <a:p>
            <a:pPr algn="just"/>
            <a:r>
              <a:rPr lang="en-US" sz="1400" dirty="0">
                <a:latin typeface="Avenir Next" panose="020B0503020202020204" pitchFamily="34" charset="0"/>
              </a:rPr>
              <a:t>Design app: Canva </a:t>
            </a:r>
          </a:p>
          <a:p>
            <a:pPr algn="just"/>
            <a:r>
              <a:rPr lang="en-US" sz="1400" dirty="0">
                <a:latin typeface="Avenir Next" panose="020B0503020202020204" pitchFamily="34" charset="0"/>
              </a:rPr>
              <a:t>This design is shared publicly. Sign-in is required to edit the file. </a:t>
            </a:r>
          </a:p>
          <a:p>
            <a:pPr algn="just"/>
            <a:r>
              <a:rPr lang="en-US" sz="1400" dirty="0">
                <a:latin typeface="Avenir Next" panose="020B0503020202020204" pitchFamily="34" charset="0"/>
              </a:rPr>
              <a:t>Link:</a:t>
            </a:r>
            <a:r>
              <a:rPr lang="en-US" sz="1400" i="1" dirty="0">
                <a:latin typeface="Avenir Next" panose="020B0503020202020204" pitchFamily="34" charset="0"/>
              </a:rPr>
              <a:t> </a:t>
            </a:r>
            <a:r>
              <a:rPr lang="en-US" sz="1100" i="1" dirty="0">
                <a:latin typeface="Avenir Next" panose="020B0503020202020204" pitchFamily="34" charset="0"/>
                <a:hlinkClick r:id="rId3"/>
              </a:rPr>
              <a:t>https://www.canva.com/design/DAGbyV93yYI/mA7hfvqPbl8KDIp7tTBxYQ/view?utm_content=DAGbyV93yYI&amp;utm_campaign=designshare&amp;utm_medium=link&amp;utm_source=publishsharelink&amp;mode=preview</a:t>
            </a:r>
            <a:r>
              <a:rPr lang="en-US" sz="1100" i="1" dirty="0">
                <a:latin typeface="Avenir Next" panose="020B0503020202020204" pitchFamily="34" charset="0"/>
              </a:rPr>
              <a:t> </a:t>
            </a:r>
          </a:p>
          <a:p>
            <a:pPr marL="0" indent="0" algn="just">
              <a:buNone/>
            </a:pPr>
            <a:endParaRPr lang="en-US" sz="1400" dirty="0">
              <a:latin typeface="Avenir Next" panose="020B0503020202020204" pitchFamily="34" charset="0"/>
            </a:endParaRPr>
          </a:p>
        </p:txBody>
      </p:sp>
      <p:pic>
        <p:nvPicPr>
          <p:cNvPr id="6" name="Picture 5" descr="A child walking in the mud&#10;&#10;Description automatically generated">
            <a:extLst>
              <a:ext uri="{FF2B5EF4-FFF2-40B4-BE49-F238E27FC236}">
                <a16:creationId xmlns:a16="http://schemas.microsoft.com/office/drawing/2014/main" id="{E6CFAFCC-AB7D-4514-6E3C-FDC5F6B728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862" y="1466490"/>
            <a:ext cx="2959400" cy="29594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43172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3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AF83F7-25C6-A360-0E30-CB7BE61A5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B825EAE-D62F-A682-877E-59473E30A7C4}"/>
              </a:ext>
            </a:extLst>
          </p:cNvPr>
          <p:cNvSpPr/>
          <p:nvPr/>
        </p:nvSpPr>
        <p:spPr>
          <a:xfrm>
            <a:off x="146486" y="-648679"/>
            <a:ext cx="8098104" cy="5831173"/>
          </a:xfrm>
          <a:prstGeom prst="rect">
            <a:avLst/>
          </a:prstGeom>
          <a:solidFill>
            <a:schemeClr val="accent1">
              <a:lumMod val="20000"/>
              <a:lumOff val="80000"/>
              <a:alpha val="603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84E914C-6575-053B-3D49-229750140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4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6C9ADF6-97CF-E74A-6484-983385646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5609" y="1482290"/>
            <a:ext cx="7200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E9BF5F-C03D-C1BC-47BC-7F0483FF5FD2}"/>
              </a:ext>
            </a:extLst>
          </p:cNvPr>
          <p:cNvSpPr/>
          <p:nvPr/>
        </p:nvSpPr>
        <p:spPr>
          <a:xfrm>
            <a:off x="0" y="200025"/>
            <a:ext cx="7200900" cy="744355"/>
          </a:xfrm>
          <a:prstGeom prst="rect">
            <a:avLst/>
          </a:prstGeom>
          <a:solidFill>
            <a:schemeClr val="tx1">
              <a:alpha val="86209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4CA150-C12C-4C75-DAF7-E78C60C3967F}"/>
              </a:ext>
            </a:extLst>
          </p:cNvPr>
          <p:cNvSpPr/>
          <p:nvPr/>
        </p:nvSpPr>
        <p:spPr>
          <a:xfrm>
            <a:off x="-78154" y="-106262"/>
            <a:ext cx="664308" cy="434508"/>
          </a:xfrm>
          <a:prstGeom prst="rect">
            <a:avLst/>
          </a:prstGeom>
          <a:solidFill>
            <a:srgbClr val="FAD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85790C-5CA8-4AE1-1E4B-8D3DC4D0F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062" y="44970"/>
            <a:ext cx="6210776" cy="1043881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Template for National Association</a:t>
            </a:r>
          </a:p>
        </p:txBody>
      </p:sp>
      <p:sp>
        <p:nvSpPr>
          <p:cNvPr id="22" name="Vertical Text Placeholder 2">
            <a:extLst>
              <a:ext uri="{FF2B5EF4-FFF2-40B4-BE49-F238E27FC236}">
                <a16:creationId xmlns:a16="http://schemas.microsoft.com/office/drawing/2014/main" id="{8B8AEFA8-8F7F-5065-9456-1B3691529DDB}"/>
              </a:ext>
            </a:extLst>
          </p:cNvPr>
          <p:cNvSpPr txBox="1">
            <a:spLocks/>
          </p:cNvSpPr>
          <p:nvPr/>
        </p:nvSpPr>
        <p:spPr>
          <a:xfrm>
            <a:off x="495062" y="1437680"/>
            <a:ext cx="3229213" cy="34266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80023" indent="-180023" algn="l" defTabSz="720090" rtl="0" eaLnBrk="1" latinLnBrk="0" hangingPunct="1">
              <a:lnSpc>
                <a:spcPct val="90000"/>
              </a:lnSpc>
              <a:spcBef>
                <a:spcPts val="788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68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113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158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203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80248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40293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00338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60383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Avenir Next" panose="020B0503020202020204" pitchFamily="34" charset="0"/>
              </a:rPr>
              <a:t>Step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b="1" dirty="0">
              <a:latin typeface="Avenir Next" panose="020B0503020202020204" pitchFamily="34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MY" sz="1300" u="none" strike="noStrike" dirty="0">
                <a:solidFill>
                  <a:srgbClr val="000000"/>
                </a:solidFill>
                <a:effectLst/>
                <a:latin typeface="Avenir Next" panose="020B0503020202020204" pitchFamily="34" charset="0"/>
              </a:rPr>
              <a:t>Upload your image onto Canva by dragging and dropping your image into this tab.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MY" sz="1300" u="none" strike="noStrike" dirty="0">
                <a:solidFill>
                  <a:srgbClr val="000000"/>
                </a:solidFill>
                <a:effectLst/>
                <a:latin typeface="Avenir Next" panose="020B0503020202020204" pitchFamily="34" charset="0"/>
              </a:rPr>
              <a:t>From the ‘Upload’ tab, drag and drop into the image space and logo space in the template below.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MY" sz="1300" u="none" strike="noStrike" dirty="0">
                <a:solidFill>
                  <a:srgbClr val="000000"/>
                </a:solidFill>
                <a:effectLst/>
                <a:latin typeface="Avenir Next" panose="020B0503020202020204" pitchFamily="34" charset="0"/>
              </a:rPr>
              <a:t>To download the artwork, click </a:t>
            </a:r>
            <a:r>
              <a:rPr lang="en-MY" sz="1300" b="1" u="none" strike="noStrike" dirty="0">
                <a:solidFill>
                  <a:srgbClr val="000000"/>
                </a:solidFill>
                <a:effectLst/>
                <a:latin typeface="Avenir Next" panose="020B0503020202020204" pitchFamily="34" charset="0"/>
              </a:rPr>
              <a:t>Share &gt; Download &gt; Select the desired file type and the page number of the artwork &gt; Download</a:t>
            </a:r>
          </a:p>
          <a:p>
            <a:endParaRPr lang="en-US" sz="1300" dirty="0">
              <a:latin typeface="Avenir Next" panose="020B0503020202020204" pitchFamily="34" charset="0"/>
            </a:endParaRPr>
          </a:p>
          <a:p>
            <a:endParaRPr lang="en-US" sz="1300" dirty="0">
              <a:latin typeface="Avenir Next" panose="020B0503020202020204" pitchFamily="34" charset="0"/>
            </a:endParaRPr>
          </a:p>
        </p:txBody>
      </p:sp>
      <p:pic>
        <p:nvPicPr>
          <p:cNvPr id="7" name="Picture 6" descr="A screenshot of a website&#10;&#10;Description automatically generated">
            <a:extLst>
              <a:ext uri="{FF2B5EF4-FFF2-40B4-BE49-F238E27FC236}">
                <a16:creationId xmlns:a16="http://schemas.microsoft.com/office/drawing/2014/main" id="{AC60205B-20C4-E683-940A-B02F8FE3E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46" y="1483743"/>
            <a:ext cx="3123302" cy="31233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58DDE5-1EDC-DBB9-A8D9-E28CC7F3CF7D}"/>
              </a:ext>
            </a:extLst>
          </p:cNvPr>
          <p:cNvSpPr txBox="1"/>
          <p:nvPr/>
        </p:nvSpPr>
        <p:spPr>
          <a:xfrm>
            <a:off x="5978107" y="1181819"/>
            <a:ext cx="1104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Avenir Next Medium" panose="020B0503020202020204" pitchFamily="34" charset="0"/>
              </a:rPr>
              <a:t>Template 1 </a:t>
            </a:r>
          </a:p>
        </p:txBody>
      </p:sp>
    </p:spTree>
    <p:extLst>
      <p:ext uri="{BB962C8B-B14F-4D97-AF65-F5344CB8AC3E}">
        <p14:creationId xmlns:p14="http://schemas.microsoft.com/office/powerpoint/2010/main" val="1660745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3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1AED6B-CDC1-E5BA-8A04-DDC1FEF88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74A5B09-CCFF-B7DA-43B2-47D5606479B6}"/>
              </a:ext>
            </a:extLst>
          </p:cNvPr>
          <p:cNvSpPr/>
          <p:nvPr/>
        </p:nvSpPr>
        <p:spPr>
          <a:xfrm>
            <a:off x="146486" y="-657305"/>
            <a:ext cx="8098104" cy="5831173"/>
          </a:xfrm>
          <a:prstGeom prst="rect">
            <a:avLst/>
          </a:prstGeom>
          <a:solidFill>
            <a:schemeClr val="accent1">
              <a:lumMod val="20000"/>
              <a:lumOff val="80000"/>
              <a:alpha val="603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3A5CBB0-F6D2-BFEB-E4BF-37B9286B4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4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C36F0CC-F046-8036-2AEE-F418EB956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5609" y="1482290"/>
            <a:ext cx="7200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6DA978-EB45-4F8B-13BF-2A204BCB4856}"/>
              </a:ext>
            </a:extLst>
          </p:cNvPr>
          <p:cNvSpPr/>
          <p:nvPr/>
        </p:nvSpPr>
        <p:spPr>
          <a:xfrm>
            <a:off x="0" y="200025"/>
            <a:ext cx="7200900" cy="744355"/>
          </a:xfrm>
          <a:prstGeom prst="rect">
            <a:avLst/>
          </a:prstGeom>
          <a:solidFill>
            <a:schemeClr val="tx1">
              <a:alpha val="86209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D59E4B-3334-C70F-4D6B-A56AA8AA4F69}"/>
              </a:ext>
            </a:extLst>
          </p:cNvPr>
          <p:cNvSpPr/>
          <p:nvPr/>
        </p:nvSpPr>
        <p:spPr>
          <a:xfrm>
            <a:off x="-78154" y="-106262"/>
            <a:ext cx="664308" cy="434508"/>
          </a:xfrm>
          <a:prstGeom prst="rect">
            <a:avLst/>
          </a:prstGeom>
          <a:solidFill>
            <a:srgbClr val="FAD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2913BD-04C7-896D-F27F-9AFD2101C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062" y="44970"/>
            <a:ext cx="6210776" cy="1043881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Template for National Association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361237-674E-9CC2-18F8-963BE7DA0CD9}"/>
              </a:ext>
            </a:extLst>
          </p:cNvPr>
          <p:cNvSpPr txBox="1"/>
          <p:nvPr/>
        </p:nvSpPr>
        <p:spPr>
          <a:xfrm>
            <a:off x="5978107" y="1181819"/>
            <a:ext cx="1104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Avenir Next Medium" panose="020B0503020202020204" pitchFamily="34" charset="0"/>
              </a:rPr>
              <a:t>Template 2 </a:t>
            </a:r>
          </a:p>
        </p:txBody>
      </p:sp>
      <p:pic>
        <p:nvPicPr>
          <p:cNvPr id="8" name="Picture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8AAC98D-25EE-1174-FA43-BCE55B75D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007" y="1411768"/>
            <a:ext cx="3091761" cy="30917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Vertical Text Placeholder 2">
            <a:extLst>
              <a:ext uri="{FF2B5EF4-FFF2-40B4-BE49-F238E27FC236}">
                <a16:creationId xmlns:a16="http://schemas.microsoft.com/office/drawing/2014/main" id="{C66A1989-8AC1-774E-5DED-21EEC0FC0736}"/>
              </a:ext>
            </a:extLst>
          </p:cNvPr>
          <p:cNvSpPr txBox="1">
            <a:spLocks/>
          </p:cNvSpPr>
          <p:nvPr/>
        </p:nvSpPr>
        <p:spPr>
          <a:xfrm>
            <a:off x="495062" y="1437680"/>
            <a:ext cx="3229213" cy="34266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80023" indent="-180023" algn="l" defTabSz="720090" rtl="0" eaLnBrk="1" latinLnBrk="0" hangingPunct="1">
              <a:lnSpc>
                <a:spcPct val="90000"/>
              </a:lnSpc>
              <a:spcBef>
                <a:spcPts val="788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68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113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158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203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80248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40293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00338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60383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Avenir Next" panose="020B0503020202020204" pitchFamily="34" charset="0"/>
              </a:rPr>
              <a:t>Step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b="1" dirty="0">
              <a:latin typeface="Avenir Next" panose="020B0503020202020204" pitchFamily="34" charset="0"/>
            </a:endParaRPr>
          </a:p>
          <a:p>
            <a:pPr marL="457200" indent="-457200" algn="l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MY" sz="1300" u="none" strike="noStrike" dirty="0">
                <a:solidFill>
                  <a:srgbClr val="000000"/>
                </a:solidFill>
                <a:effectLst/>
                <a:latin typeface="Avenir Next" panose="020B0503020202020204" pitchFamily="34" charset="0"/>
              </a:rPr>
              <a:t>Upload your image onto Canva by dragging and dropping your image into this tab.</a:t>
            </a:r>
          </a:p>
          <a:p>
            <a:pPr marL="457200" indent="-457200" algn="l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MY" sz="1300" u="none" strike="noStrike" dirty="0">
                <a:solidFill>
                  <a:srgbClr val="000000"/>
                </a:solidFill>
                <a:effectLst/>
                <a:latin typeface="Avenir Next" panose="020B0503020202020204" pitchFamily="34" charset="0"/>
              </a:rPr>
              <a:t>From the ‘Upload’ tab, drag and drop into the image space and logo space in the template below.</a:t>
            </a:r>
          </a:p>
          <a:p>
            <a:pPr marL="457200" indent="-457200" algn="l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MY" sz="1300" u="none" strike="noStrike" dirty="0">
                <a:solidFill>
                  <a:srgbClr val="000000"/>
                </a:solidFill>
                <a:effectLst/>
                <a:latin typeface="Avenir Next" panose="020B0503020202020204" pitchFamily="34" charset="0"/>
              </a:rPr>
              <a:t>To download the artwork, click </a:t>
            </a:r>
            <a:r>
              <a:rPr lang="en-MY" sz="1300" b="1" u="none" strike="noStrike" dirty="0">
                <a:solidFill>
                  <a:srgbClr val="000000"/>
                </a:solidFill>
                <a:effectLst/>
                <a:latin typeface="Avenir Next" panose="020B0503020202020204" pitchFamily="34" charset="0"/>
              </a:rPr>
              <a:t>Share &gt; Download &gt; Select the desired file type and the page number of the artwork &gt; Download</a:t>
            </a:r>
          </a:p>
          <a:p>
            <a:endParaRPr lang="en-US" sz="1300" dirty="0">
              <a:latin typeface="Avenir Next" panose="020B0503020202020204" pitchFamily="34" charset="0"/>
            </a:endParaRPr>
          </a:p>
          <a:p>
            <a:endParaRPr lang="en-US" sz="13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067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229</TotalTime>
  <Words>410</Words>
  <Application>Microsoft Macintosh PowerPoint</Application>
  <PresentationFormat>Custom</PresentationFormat>
  <Paragraphs>38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Avenir Next</vt:lpstr>
      <vt:lpstr>Avenir Next Medium</vt:lpstr>
      <vt:lpstr>Calibri</vt:lpstr>
      <vt:lpstr>Calibri Light</vt:lpstr>
      <vt:lpstr>Office 2013 - 2022 Theme</vt:lpstr>
      <vt:lpstr>Template for  National Associations (Editable template)</vt:lpstr>
      <vt:lpstr>Template for National Association</vt:lpstr>
      <vt:lpstr>Template for National Association</vt:lpstr>
      <vt:lpstr>Template for National Association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Foo</dc:creator>
  <cp:lastModifiedBy>Sue Wong | IACAPAP</cp:lastModifiedBy>
  <cp:revision>4</cp:revision>
  <dcterms:created xsi:type="dcterms:W3CDTF">2023-02-10T00:35:45Z</dcterms:created>
  <dcterms:modified xsi:type="dcterms:W3CDTF">2025-02-06T14:32:24Z</dcterms:modified>
</cp:coreProperties>
</file>